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10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11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12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13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4.xml" ContentType="application/vnd.openxmlformats-officedocument.them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theme/theme15.xml" ContentType="application/vnd.openxmlformats-officedocument.theme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6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4" r:id="rId1"/>
    <p:sldMasterId id="2147484383" r:id="rId2"/>
    <p:sldMasterId id="2147484295" r:id="rId3"/>
    <p:sldMasterId id="2147484307" r:id="rId4"/>
    <p:sldMasterId id="2147484315" r:id="rId5"/>
    <p:sldMasterId id="2147484323" r:id="rId6"/>
    <p:sldMasterId id="2147484331" r:id="rId7"/>
    <p:sldMasterId id="2147484339" r:id="rId8"/>
    <p:sldMasterId id="2147484347" r:id="rId9"/>
    <p:sldMasterId id="2147484391" r:id="rId10"/>
    <p:sldMasterId id="2147484399" r:id="rId11"/>
    <p:sldMasterId id="2147484407" r:id="rId12"/>
    <p:sldMasterId id="2147484415" r:id="rId13"/>
    <p:sldMasterId id="2147484423" r:id="rId14"/>
    <p:sldMasterId id="2147484431" r:id="rId15"/>
    <p:sldMasterId id="2147484439" r:id="rId16"/>
    <p:sldMasterId id="2147484447" r:id="rId17"/>
  </p:sldMasterIdLst>
  <p:notesMasterIdLst>
    <p:notesMasterId r:id="rId30"/>
  </p:notesMasterIdLst>
  <p:handoutMasterIdLst>
    <p:handoutMasterId r:id="rId31"/>
  </p:handoutMasterIdLst>
  <p:sldIdLst>
    <p:sldId id="258" r:id="rId18"/>
    <p:sldId id="259" r:id="rId19"/>
    <p:sldId id="260" r:id="rId20"/>
    <p:sldId id="261" r:id="rId21"/>
    <p:sldId id="262" r:id="rId22"/>
    <p:sldId id="263" r:id="rId23"/>
    <p:sldId id="264" r:id="rId24"/>
    <p:sldId id="265" r:id="rId25"/>
    <p:sldId id="276" r:id="rId26"/>
    <p:sldId id="277" r:id="rId27"/>
    <p:sldId id="278" r:id="rId28"/>
    <p:sldId id="279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Mystery" id="{5E8336DA-FB96-41F9-AD83-EACC985610B3}">
          <p14:sldIdLst>
            <p14:sldId id="258"/>
          </p14:sldIdLst>
        </p14:section>
        <p14:section name="Verse" id="{C1FE4608-D3C0-4836-952C-7A3200BF63BB}">
          <p14:sldIdLst>
            <p14:sldId id="259"/>
            <p14:sldId id="260"/>
            <p14:sldId id="261"/>
          </p14:sldIdLst>
        </p14:section>
        <p14:section name="Chorus" id="{F2EC1BD5-3E3F-4386-ADB8-F498146CDA1F}">
          <p14:sldIdLst>
            <p14:sldId id="262"/>
            <p14:sldId id="263"/>
          </p14:sldIdLst>
        </p14:section>
        <p14:section name="Bridge" id="{53A2F408-560F-4AA2-A47C-70758C9B325C}">
          <p14:sldIdLst>
            <p14:sldId id="264"/>
            <p14:sldId id="265"/>
          </p14:sldIdLst>
        </p14:section>
        <p14:section name="Chorus" id="{DE26CF7F-9C85-4770-8A79-0FA577D0F626}">
          <p14:sldIdLst>
            <p14:sldId id="276"/>
            <p14:sldId id="277"/>
          </p14:sldIdLst>
        </p14:section>
        <p14:section name="Outro" id="{9DE16FE4-47BD-4DDD-B59E-8CA873D26DDC}">
          <p14:sldIdLst>
            <p14:sldId id="278"/>
            <p14:sldId id="27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A020"/>
    <a:srgbClr val="00CC00"/>
    <a:srgbClr val="C89600"/>
    <a:srgbClr val="C81E1E"/>
    <a:srgbClr val="FF9900"/>
    <a:srgbClr val="6600FF"/>
    <a:srgbClr val="000066"/>
    <a:srgbClr val="FFFF00"/>
    <a:srgbClr val="2E50DE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8755" autoAdjust="0"/>
    <p:restoredTop sz="94654" autoAdjust="0"/>
  </p:normalViewPr>
  <p:slideViewPr>
    <p:cSldViewPr>
      <p:cViewPr varScale="1">
        <p:scale>
          <a:sx n="97" d="100"/>
          <a:sy n="97" d="100"/>
        </p:scale>
        <p:origin x="231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4812"/>
    </p:cViewPr>
  </p:sorterViewPr>
  <p:notesViewPr>
    <p:cSldViewPr>
      <p:cViewPr varScale="1">
        <p:scale>
          <a:sx n="63" d="100"/>
          <a:sy n="63" d="100"/>
        </p:scale>
        <p:origin x="1848" y="5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1.xml"/><Relationship Id="rId26" Type="http://schemas.openxmlformats.org/officeDocument/2006/relationships/slide" Target="slides/slide9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4.xml"/><Relationship Id="rId34" Type="http://schemas.openxmlformats.org/officeDocument/2006/relationships/theme" Target="theme/theme1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8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3.xml"/><Relationship Id="rId29" Type="http://schemas.openxmlformats.org/officeDocument/2006/relationships/slide" Target="slides/slide1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7.xml"/><Relationship Id="rId32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6.xml"/><Relationship Id="rId28" Type="http://schemas.openxmlformats.org/officeDocument/2006/relationships/slide" Target="slides/slide11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2.xml"/><Relationship Id="rId31" Type="http://schemas.openxmlformats.org/officeDocument/2006/relationships/handoutMaster" Target="handoutMasters/handoutMaster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5.xml"/><Relationship Id="rId27" Type="http://schemas.openxmlformats.org/officeDocument/2006/relationships/slide" Target="slides/slide10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Master" Target="slideMasters/slideMaster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48B69-A323-4DEB-A1F0-62983C4A2B46}" type="datetimeFigureOut">
              <a:rPr lang="en-US" smtClean="0"/>
              <a:t>7/1/2023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6B74A-B247-4390-B555-26672262B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50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656B4-86D6-4E7B-858C-832C61B9ECF0}" type="datetimeFigureOut">
              <a:rPr lang="en-US" smtClean="0"/>
              <a:t>7/1/2023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E1262-76A4-4F3F-AAAE-2A65F10DA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77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9"/>
          <p:cNvSpPr>
            <a:spLocks noGrp="1"/>
          </p:cNvSpPr>
          <p:nvPr>
            <p:ph idx="1" hasCustomPrompt="1"/>
          </p:nvPr>
        </p:nvSpPr>
        <p:spPr>
          <a:xfrm>
            <a:off x="228600" y="2514600"/>
            <a:ext cx="5486400" cy="2971800"/>
          </a:xfrm>
        </p:spPr>
        <p:txBody>
          <a:bodyPr/>
          <a:lstStyle>
            <a:lvl1pPr>
              <a:defRPr/>
            </a:lvl1pPr>
          </a:lstStyle>
          <a:p>
            <a:pPr marL="0" indent="0" algn="ctr">
              <a:buNone/>
            </a:pPr>
            <a:r>
              <a:rPr lang="en-US" altLang="ko-KR" dirty="0"/>
              <a:t>Click to edit text</a:t>
            </a:r>
            <a:endParaRPr lang="ko-KR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5486400" cy="1371600"/>
          </a:xfrm>
          <a:solidFill>
            <a:srgbClr val="E0A020"/>
          </a:solidFill>
          <a:ln>
            <a:noFill/>
          </a:ln>
          <a:effectLst>
            <a:glow rad="101600">
              <a:srgbClr val="E0A020">
                <a:alpha val="40000"/>
              </a:srgb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635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>
              <a:defRPr lang="en-US" sz="48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  <a:cs typeface="+mn-cs"/>
              </a:defRPr>
            </a:lvl1pPr>
          </a:lstStyle>
          <a:p>
            <a:pPr marL="0" lvl="0" algn="ctr" defTabSz="914400" rtl="0" eaLnBrk="1" latinLnBrk="0" hangingPunct="1"/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36992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138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710312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6531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6295074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9910980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450112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6926435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501167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084251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94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07463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8329959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1092140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2430153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9279728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0477715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8821144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2317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63336368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54602101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7182520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6476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00364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076915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6802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78383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15538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63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135372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446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oss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2286000"/>
          </a:xfrm>
        </p:spPr>
        <p:txBody>
          <a:bodyPr anchor="ctr">
            <a:noAutofit/>
          </a:bodyPr>
          <a:lstStyle>
            <a:lvl1pPr>
              <a:defRPr sz="8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anose="02030600000101010101" pitchFamily="18" charset="-127"/>
                <a:ea typeface="HY강M" panose="02030600000101010101" pitchFamily="18" charset="-127"/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944818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427932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4999821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20594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769670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059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248995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69771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40674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5421448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31713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708743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370389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014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568356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1972139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71225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5417004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90511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28365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109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21328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360532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394334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9383765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668638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510875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403399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8148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425104867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3804686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94000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5618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pattFill prst="dotDmnd">
          <a:fgClr>
            <a:schemeClr val="bg1">
              <a:lumMod val="5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2060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0597919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464265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893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8863845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990110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378914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3224216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0566887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74409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356942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7093796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8733431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0733867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2296642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0633208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224879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1128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8662598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5312345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748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0" y="502920"/>
            <a:ext cx="9144000" cy="457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예수님 때문에 행복합니다</a:t>
            </a: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We are happy because of Jesus Christ!</a:t>
            </a:r>
            <a:endParaRPr kumimoji="0" lang="ko-KR" altLang="en-US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626335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908935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2199722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14097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2800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84167940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762842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57329586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74312397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8977156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559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9130560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737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42103333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7387093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2550148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7164725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5869152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4350100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4487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4075499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8658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1680422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3729622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822685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8932258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831946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0918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6943281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1496689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8372533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7414993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3513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1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5.xml"/><Relationship Id="rId4" Type="http://schemas.openxmlformats.org/officeDocument/2006/relationships/slideLayout" Target="../slideLayouts/slideLayout74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theme" Target="../theme/theme12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4" Type="http://schemas.openxmlformats.org/officeDocument/2006/relationships/slideLayout" Target="../slideLayouts/slideLayout8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theme" Target="../theme/theme13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8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theme" Target="../theme/theme14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5" Type="http://schemas.openxmlformats.org/officeDocument/2006/relationships/slideLayout" Target="../slideLayouts/slideLayout96.xml"/><Relationship Id="rId4" Type="http://schemas.openxmlformats.org/officeDocument/2006/relationships/slideLayout" Target="../slideLayouts/slideLayout95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theme" Target="../theme/theme15.xml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2" Type="http://schemas.openxmlformats.org/officeDocument/2006/relationships/slideLayout" Target="../slideLayouts/slideLayout100.xml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102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theme" Target="../theme/theme16.xml"/><Relationship Id="rId3" Type="http://schemas.openxmlformats.org/officeDocument/2006/relationships/slideLayout" Target="../slideLayouts/slideLayout108.xml"/><Relationship Id="rId7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107.xml"/><Relationship Id="rId1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9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theme" Target="../theme/theme17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5" Type="http://schemas.openxmlformats.org/officeDocument/2006/relationships/slideLayout" Target="../slideLayouts/slideLayout61.xml"/><Relationship Id="rId4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49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5" r:id="rId1"/>
    <p:sldLayoutId id="2147484381" r:id="rId2"/>
    <p:sldLayoutId id="2147484291" r:id="rId3"/>
    <p:sldLayoutId id="2147484304" r:id="rId4"/>
    <p:sldLayoutId id="2147484294" r:id="rId5"/>
    <p:sldLayoutId id="2147484355" r:id="rId6"/>
    <p:sldLayoutId id="2147484382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42453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2" r:id="rId1"/>
    <p:sldLayoutId id="2147484393" r:id="rId2"/>
    <p:sldLayoutId id="2147484394" r:id="rId3"/>
    <p:sldLayoutId id="2147484395" r:id="rId4"/>
    <p:sldLayoutId id="2147484396" r:id="rId5"/>
    <p:sldLayoutId id="2147484397" r:id="rId6"/>
    <p:sldLayoutId id="214748439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19371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0" r:id="rId1"/>
    <p:sldLayoutId id="2147484401" r:id="rId2"/>
    <p:sldLayoutId id="2147484402" r:id="rId3"/>
    <p:sldLayoutId id="2147484403" r:id="rId4"/>
    <p:sldLayoutId id="2147484404" r:id="rId5"/>
    <p:sldLayoutId id="2147484405" r:id="rId6"/>
    <p:sldLayoutId id="214748440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02196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8" r:id="rId1"/>
    <p:sldLayoutId id="2147484409" r:id="rId2"/>
    <p:sldLayoutId id="2147484410" r:id="rId3"/>
    <p:sldLayoutId id="2147484411" r:id="rId4"/>
    <p:sldLayoutId id="2147484412" r:id="rId5"/>
    <p:sldLayoutId id="2147484413" r:id="rId6"/>
    <p:sldLayoutId id="21474844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44484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74703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4" r:id="rId1"/>
    <p:sldLayoutId id="2147484425" r:id="rId2"/>
    <p:sldLayoutId id="2147484426" r:id="rId3"/>
    <p:sldLayoutId id="2147484427" r:id="rId4"/>
    <p:sldLayoutId id="2147484428" r:id="rId5"/>
    <p:sldLayoutId id="2147484429" r:id="rId6"/>
    <p:sldLayoutId id="21474844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81000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90955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2" r:id="rId1"/>
    <p:sldLayoutId id="2147484433" r:id="rId2"/>
    <p:sldLayoutId id="2147484434" r:id="rId3"/>
    <p:sldLayoutId id="2147484435" r:id="rId4"/>
    <p:sldLayoutId id="2147484436" r:id="rId5"/>
    <p:sldLayoutId id="2147484437" r:id="rId6"/>
    <p:sldLayoutId id="21474844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90196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0" r:id="rId1"/>
    <p:sldLayoutId id="2147484441" r:id="rId2"/>
    <p:sldLayoutId id="2147484442" r:id="rId3"/>
    <p:sldLayoutId id="2147484443" r:id="rId4"/>
    <p:sldLayoutId id="2147484444" r:id="rId5"/>
    <p:sldLayoutId id="2147484445" r:id="rId6"/>
    <p:sldLayoutId id="21474844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9322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8" r:id="rId1"/>
    <p:sldLayoutId id="2147484449" r:id="rId2"/>
    <p:sldLayoutId id="2147484450" r:id="rId3"/>
    <p:sldLayoutId id="2147484451" r:id="rId4"/>
    <p:sldLayoutId id="2147484452" r:id="rId5"/>
    <p:sldLayoutId id="2147484453" r:id="rId6"/>
    <p:sldLayoutId id="21474844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63321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0231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98" r:id="rId2"/>
    <p:sldLayoutId id="2147484303" r:id="rId3"/>
    <p:sldLayoutId id="2147484306" r:id="rId4"/>
    <p:sldLayoutId id="2147484297" r:id="rId5"/>
    <p:sldLayoutId id="2147484299" r:id="rId6"/>
    <p:sldLayoutId id="2147484305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3118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  <p:sldLayoutId id="2147484312" r:id="rId5"/>
    <p:sldLayoutId id="2147484313" r:id="rId6"/>
    <p:sldLayoutId id="21474843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22584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6" r:id="rId1"/>
    <p:sldLayoutId id="2147484317" r:id="rId2"/>
    <p:sldLayoutId id="2147484318" r:id="rId3"/>
    <p:sldLayoutId id="2147484319" r:id="rId4"/>
    <p:sldLayoutId id="2147484320" r:id="rId5"/>
    <p:sldLayoutId id="2147484321" r:id="rId6"/>
    <p:sldLayoutId id="21474843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63912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4" r:id="rId1"/>
    <p:sldLayoutId id="2147484325" r:id="rId2"/>
    <p:sldLayoutId id="2147484326" r:id="rId3"/>
    <p:sldLayoutId id="2147484327" r:id="rId4"/>
    <p:sldLayoutId id="2147484328" r:id="rId5"/>
    <p:sldLayoutId id="2147484329" r:id="rId6"/>
    <p:sldLayoutId id="21474843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4890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2" r:id="rId1"/>
    <p:sldLayoutId id="2147484333" r:id="rId2"/>
    <p:sldLayoutId id="2147484334" r:id="rId3"/>
    <p:sldLayoutId id="2147484335" r:id="rId4"/>
    <p:sldLayoutId id="2147484336" r:id="rId5"/>
    <p:sldLayoutId id="2147484337" r:id="rId6"/>
    <p:sldLayoutId id="21474843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72505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0" r:id="rId1"/>
    <p:sldLayoutId id="2147484341" r:id="rId2"/>
    <p:sldLayoutId id="2147484342" r:id="rId3"/>
    <p:sldLayoutId id="2147484343" r:id="rId4"/>
    <p:sldLayoutId id="2147484344" r:id="rId5"/>
    <p:sldLayoutId id="2147484345" r:id="rId6"/>
    <p:sldLayoutId id="21474843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596436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8" r:id="rId1"/>
    <p:sldLayoutId id="2147484349" r:id="rId2"/>
    <p:sldLayoutId id="2147484350" r:id="rId3"/>
    <p:sldLayoutId id="2147484351" r:id="rId4"/>
    <p:sldLayoutId id="2147484352" r:id="rId5"/>
    <p:sldLayoutId id="2147484353" r:id="rId6"/>
    <p:sldLayoutId id="21474843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Mystery</a:t>
            </a:r>
          </a:p>
        </p:txBody>
      </p:sp>
    </p:spTree>
    <p:extLst>
      <p:ext uri="{BB962C8B-B14F-4D97-AF65-F5344CB8AC3E}">
        <p14:creationId xmlns:p14="http://schemas.microsoft.com/office/powerpoint/2010/main" val="1884668840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Mystery</a:t>
            </a:r>
          </a:p>
        </p:txBody>
      </p:sp>
    </p:spTree>
    <p:extLst>
      <p:ext uri="{BB962C8B-B14F-4D97-AF65-F5344CB8AC3E}">
        <p14:creationId xmlns:p14="http://schemas.microsoft.com/office/powerpoint/2010/main" val="788519038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Christ is the Lord</a:t>
            </a:r>
          </a:p>
          <a:p>
            <a:r>
              <a:rPr lang="en-US" dirty="0"/>
              <a:t>Christ is the Lord</a:t>
            </a:r>
          </a:p>
          <a:p>
            <a:r>
              <a:rPr lang="en-US" dirty="0"/>
              <a:t>Christ is </a:t>
            </a:r>
            <a:r>
              <a:rPr lang="en-US"/>
              <a:t>the Lord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Mystery</a:t>
            </a:r>
          </a:p>
        </p:txBody>
      </p:sp>
    </p:spTree>
    <p:extLst>
      <p:ext uri="{BB962C8B-B14F-4D97-AF65-F5344CB8AC3E}">
        <p14:creationId xmlns:p14="http://schemas.microsoft.com/office/powerpoint/2010/main" val="3150642083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Mystery</a:t>
            </a:r>
          </a:p>
        </p:txBody>
      </p:sp>
    </p:spTree>
    <p:extLst>
      <p:ext uri="{BB962C8B-B14F-4D97-AF65-F5344CB8AC3E}">
        <p14:creationId xmlns:p14="http://schemas.microsoft.com/office/powerpoint/2010/main" val="1879148529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Sweet Jesus Christ my sanity</a:t>
            </a:r>
          </a:p>
          <a:p>
            <a:r>
              <a:rPr lang="en-US" dirty="0"/>
              <a:t>Sweet Jesus Christ my clarity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Mystery</a:t>
            </a:r>
          </a:p>
        </p:txBody>
      </p:sp>
    </p:spTree>
    <p:extLst>
      <p:ext uri="{BB962C8B-B14F-4D97-AF65-F5344CB8AC3E}">
        <p14:creationId xmlns:p14="http://schemas.microsoft.com/office/powerpoint/2010/main" val="1839011726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Bread of heaven, broken for me</a:t>
            </a:r>
          </a:p>
          <a:p>
            <a:r>
              <a:rPr lang="en-US" dirty="0"/>
              <a:t>Cup of salvation held up to drink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Mystery</a:t>
            </a:r>
          </a:p>
        </p:txBody>
      </p:sp>
    </p:spTree>
    <p:extLst>
      <p:ext uri="{BB962C8B-B14F-4D97-AF65-F5344CB8AC3E}">
        <p14:creationId xmlns:p14="http://schemas.microsoft.com/office/powerpoint/2010/main" val="7476602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Jesus-Mystery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Mystery</a:t>
            </a:r>
          </a:p>
        </p:txBody>
      </p:sp>
    </p:spTree>
    <p:extLst>
      <p:ext uri="{BB962C8B-B14F-4D97-AF65-F5344CB8AC3E}">
        <p14:creationId xmlns:p14="http://schemas.microsoft.com/office/powerpoint/2010/main" val="2788825516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Christ has died and</a:t>
            </a:r>
          </a:p>
          <a:p>
            <a:r>
              <a:rPr lang="en-US" dirty="0"/>
              <a:t>Christ is risen,</a:t>
            </a:r>
          </a:p>
          <a:p>
            <a:r>
              <a:rPr lang="en-US" dirty="0"/>
              <a:t>Christ will come again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Mystery</a:t>
            </a:r>
          </a:p>
        </p:txBody>
      </p:sp>
    </p:spTree>
    <p:extLst>
      <p:ext uri="{BB962C8B-B14F-4D97-AF65-F5344CB8AC3E}">
        <p14:creationId xmlns:p14="http://schemas.microsoft.com/office/powerpoint/2010/main" val="447657325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Mystery</a:t>
            </a:r>
          </a:p>
        </p:txBody>
      </p:sp>
    </p:spTree>
    <p:extLst>
      <p:ext uri="{BB962C8B-B14F-4D97-AF65-F5344CB8AC3E}">
        <p14:creationId xmlns:p14="http://schemas.microsoft.com/office/powerpoint/2010/main" val="3369884777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Celebrate his death and rising</a:t>
            </a:r>
          </a:p>
          <a:p>
            <a:r>
              <a:rPr lang="en-US" dirty="0"/>
              <a:t>Lift your eyes, proclaim his come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Mystery</a:t>
            </a:r>
          </a:p>
        </p:txBody>
      </p:sp>
    </p:spTree>
    <p:extLst>
      <p:ext uri="{BB962C8B-B14F-4D97-AF65-F5344CB8AC3E}">
        <p14:creationId xmlns:p14="http://schemas.microsoft.com/office/powerpoint/2010/main" val="1943406207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Celebrate his death and rising</a:t>
            </a:r>
          </a:p>
          <a:p>
            <a:r>
              <a:rPr lang="en-US" dirty="0"/>
              <a:t>Lift your eyes, lift your eyes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Mystery</a:t>
            </a:r>
          </a:p>
        </p:txBody>
      </p:sp>
    </p:spTree>
    <p:extLst>
      <p:ext uri="{BB962C8B-B14F-4D97-AF65-F5344CB8AC3E}">
        <p14:creationId xmlns:p14="http://schemas.microsoft.com/office/powerpoint/2010/main" val="3667938574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Christ has died and</a:t>
            </a:r>
          </a:p>
          <a:p>
            <a:r>
              <a:rPr lang="en-US" dirty="0"/>
              <a:t>Christ is risen,</a:t>
            </a:r>
          </a:p>
          <a:p>
            <a:r>
              <a:rPr lang="en-US" dirty="0"/>
              <a:t>Christ will come again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Mystery</a:t>
            </a:r>
          </a:p>
        </p:txBody>
      </p:sp>
    </p:spTree>
    <p:extLst>
      <p:ext uri="{BB962C8B-B14F-4D97-AF65-F5344CB8AC3E}">
        <p14:creationId xmlns:p14="http://schemas.microsoft.com/office/powerpoint/2010/main" val="3806932585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hurch Form 04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Church Form 04 Dark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Church Form 04 Dark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Church Form 04 Dark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Church Form 04 Dark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Church Form 04 Dark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Church Form 04 Dark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Church Form 04 Dark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Church Form 04 Dark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urch Form 04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hurch Form 04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hurch Form 04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hurch Form 04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hurch Form 04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hurch Form 04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hurch Form 04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Church Form 04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1455</TotalTime>
  <Words>97</Words>
  <Application>Microsoft Office PowerPoint</Application>
  <PresentationFormat>On-screen Show (4:3)</PresentationFormat>
  <Paragraphs>30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17</vt:i4>
      </vt:variant>
      <vt:variant>
        <vt:lpstr>Slide Titles</vt:lpstr>
      </vt:variant>
      <vt:variant>
        <vt:i4>12</vt:i4>
      </vt:variant>
    </vt:vector>
  </HeadingPairs>
  <TitlesOfParts>
    <vt:vector size="34" baseType="lpstr">
      <vt:lpstr>HY강M</vt:lpstr>
      <vt:lpstr>양재벨라체M</vt:lpstr>
      <vt:lpstr>Arial</vt:lpstr>
      <vt:lpstr>Calibri</vt:lpstr>
      <vt:lpstr>Calibri Light</vt:lpstr>
      <vt:lpstr>Church Form 04</vt:lpstr>
      <vt:lpstr>Church Form 04 Blank</vt:lpstr>
      <vt:lpstr>Church Form 04 Grey</vt:lpstr>
      <vt:lpstr>Church Form 04 Cyan</vt:lpstr>
      <vt:lpstr>Church Form 04 Orange</vt:lpstr>
      <vt:lpstr>Church Form 04 Green</vt:lpstr>
      <vt:lpstr>Church Form 04 Purple</vt:lpstr>
      <vt:lpstr>Church Form 04 Blue</vt:lpstr>
      <vt:lpstr>Church Form 04 Red</vt:lpstr>
      <vt:lpstr>Church Form 04 Dark Blank</vt:lpstr>
      <vt:lpstr>Church Form 04 Dark Grey</vt:lpstr>
      <vt:lpstr>Church Form 04 Dark Cyan</vt:lpstr>
      <vt:lpstr>Church Form 04 Dark Orange</vt:lpstr>
      <vt:lpstr>Church Form 04 Dark Green</vt:lpstr>
      <vt:lpstr>Church Form 04 Dark Purple</vt:lpstr>
      <vt:lpstr>Church Form 04 Dark Blue</vt:lpstr>
      <vt:lpstr>Church Form 04 Dark 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새하늘교회 예배</dc:title>
  <dc:creator>new vision;IHS;임성균목사</dc:creator>
  <dc:description>Form 03-3</dc:description>
  <cp:lastModifiedBy>HaSol Im</cp:lastModifiedBy>
  <cp:revision>221</cp:revision>
  <dcterms:created xsi:type="dcterms:W3CDTF">2011-12-04T14:58:54Z</dcterms:created>
  <dcterms:modified xsi:type="dcterms:W3CDTF">2023-07-01T05:37:31Z</dcterms:modified>
</cp:coreProperties>
</file>